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E55A9-45ED-49AD-93B4-E42FC2A590D8}" type="datetimeFigureOut">
              <a:rPr lang="en-AU" smtClean="0"/>
              <a:t>22/12/2015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BE2F9-2831-4C57-8EF0-454FDD62573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5466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971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7369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12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4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5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1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50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36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8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6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27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9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6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60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22/12/2015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69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Until We Meet Again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An Irish Blessing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Words: Traditional   Music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4831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1930"/>
            <a:ext cx="8458200" cy="218219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the road rise up to meet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the wind be always at your back.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the sun shine warm upon your face.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May the rains fall soft upon your fields.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1585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Until We Meet Again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An Irish Blessing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Words: Traditional   Music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156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31356"/>
            <a:ext cx="8534400" cy="21952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until we meet again,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Until we meet again.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May you be held, gently held,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the palm of God’s hand.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442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91966"/>
            <a:ext cx="8534400" cy="21952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until we meet again,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Until we meet again.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May you be held, gently held,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the palm of God’s hand.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1585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Until We Meet Again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000" b="1" dirty="0" smtClean="0">
                <a:solidFill>
                  <a:srgbClr val="FFFD76"/>
                </a:solidFill>
                <a:ea typeface="ＭＳ Ｐゴシック" pitchFamily="34" charset="-128"/>
              </a:rPr>
              <a:t>An Irish Blessing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Words: Traditional   Music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4967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Widescreen</PresentationFormat>
  <Paragraphs>23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2015-12-22T03:51:52Z</dcterms:created>
  <dcterms:modified xsi:type="dcterms:W3CDTF">2015-12-22T03:52:12Z</dcterms:modified>
</cp:coreProperties>
</file>